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  <p:sldMasterId id="2147483663" r:id="rId3"/>
  </p:sldMasterIdLst>
  <p:notesMasterIdLst>
    <p:notesMasterId r:id="rId15"/>
  </p:notesMasterIdLst>
  <p:handoutMasterIdLst>
    <p:handoutMasterId r:id="rId16"/>
  </p:handoutMasterIdLst>
  <p:sldIdLst>
    <p:sldId id="258" r:id="rId4"/>
    <p:sldId id="259" r:id="rId5"/>
    <p:sldId id="257" r:id="rId6"/>
    <p:sldId id="261" r:id="rId7"/>
    <p:sldId id="262" r:id="rId8"/>
    <p:sldId id="263" r:id="rId9"/>
    <p:sldId id="267" r:id="rId10"/>
    <p:sldId id="268" r:id="rId11"/>
    <p:sldId id="269" r:id="rId12"/>
    <p:sldId id="265" r:id="rId13"/>
    <p:sldId id="260" r:id="rId14"/>
  </p:sldIdLst>
  <p:sldSz cx="12192000" cy="6858000"/>
  <p:notesSz cx="6888163" cy="10018713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  <p:embeddedFont>
      <p:font typeface="Lustria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L8Wd4xSv1pkIAHPWjsHyL1t0W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69339C3-F4A0-49C6-B3CD-AF9B575620A1}" type="datetimeFigureOut">
              <a:rPr lang="en-AU" smtClean="0"/>
              <a:t>22/01/2023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7C9226D-43A2-4143-A637-1960D21527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08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91" tIns="96591" rIns="96591" bIns="9659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7711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3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68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500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36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663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85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07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00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c0b4178bb0_0_20:notes"/>
          <p:cNvSpPr txBox="1">
            <a:spLocks noGrp="1"/>
          </p:cNvSpPr>
          <p:nvPr>
            <p:ph type="body" idx="1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spcFirstLastPara="1" wrap="square" lIns="96591" tIns="96591" rIns="96591" bIns="9659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29" name="Google Shape;129;g1c0b4178bb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75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1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2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2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88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54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9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86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41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8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905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16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046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1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68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495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91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59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44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1 John 4:7-12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513841" y="1112215"/>
            <a:ext cx="1116431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Dear friends, let us love one another, for love comes from God. Everyone who loves has been born of God and knows God.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Whoever does not love does not know God, because God is love.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4D7E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This is how God showed his love among us: He sent his one and only Son into the world that we might live through him.</a:t>
            </a: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80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5609220" y="471055"/>
            <a:ext cx="6194853" cy="58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God is love   I John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2:10 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Whoever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loves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his brother walks in the light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3:1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of God is lavished on us – we are called children of God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4:18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 There is no fear in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perfect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drives out fear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4:19 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 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because He first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loved 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AU"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114300">
              <a:lnSpc>
                <a:spcPct val="90000"/>
              </a:lnSpc>
              <a:spcBef>
                <a:spcPts val="600"/>
              </a:spcBef>
              <a:buClr>
                <a:schemeClr val="lt1"/>
              </a:buClr>
              <a:buSzPts val="1800"/>
            </a:pPr>
            <a:r>
              <a:rPr lang="en-AU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 Peter 4:8  </a:t>
            </a:r>
            <a:r>
              <a:rPr lang="en-A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all, </a:t>
            </a:r>
            <a:r>
              <a:rPr lang="en-AU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each other deeply, because </a:t>
            </a:r>
            <a:r>
              <a:rPr lang="en-AU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covers over a multitude of sins</a:t>
            </a:r>
            <a:endParaRPr sz="2800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07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0b4178bb0_0_20"/>
          <p:cNvSpPr txBox="1">
            <a:spLocks noGrp="1"/>
          </p:cNvSpPr>
          <p:nvPr>
            <p:ph type="ctrTitle"/>
          </p:nvPr>
        </p:nvSpPr>
        <p:spPr>
          <a:xfrm>
            <a:off x="7345890" y="4181298"/>
            <a:ext cx="4535400" cy="2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ustria"/>
              <a:buNone/>
            </a:pPr>
            <a:r>
              <a:rPr lang="en-US" sz="7400" dirty="0">
                <a:latin typeface="Lustria"/>
                <a:ea typeface="Lustria"/>
                <a:cs typeface="Lustria"/>
                <a:sym typeface="Lustria"/>
              </a:rPr>
              <a:t>God is</a:t>
            </a:r>
            <a:br>
              <a:rPr lang="en-US" sz="7400" dirty="0">
                <a:latin typeface="Lustria"/>
                <a:ea typeface="Lustria"/>
                <a:cs typeface="Lustria"/>
                <a:sym typeface="Lustria"/>
              </a:rPr>
            </a:br>
            <a:br>
              <a:rPr lang="en-US" sz="7400" dirty="0">
                <a:latin typeface="Lustria"/>
                <a:ea typeface="Lustria"/>
                <a:cs typeface="Lustria"/>
                <a:sym typeface="Lustria"/>
              </a:rPr>
            </a:br>
            <a:r>
              <a:rPr lang="en-US" sz="7400" dirty="0">
                <a:latin typeface="Lustria"/>
                <a:ea typeface="Lustria"/>
                <a:cs typeface="Lustria"/>
                <a:sym typeface="Lustria"/>
              </a:rPr>
              <a:t>Life, Light &amp; Love</a:t>
            </a:r>
            <a:endParaRPr sz="7400" dirty="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32" name="Google Shape;132;g1c0b4178bb0_0_20"/>
          <p:cNvSpPr/>
          <p:nvPr/>
        </p:nvSpPr>
        <p:spPr>
          <a:xfrm rot="10800000">
            <a:off x="1" y="0"/>
            <a:ext cx="7188051" cy="6858000"/>
          </a:xfrm>
          <a:custGeom>
            <a:avLst/>
            <a:gdLst/>
            <a:ahLst/>
            <a:cxnLst/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1c0b4178bb0_0_20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795" r="26795"/>
          <a:stretch/>
        </p:blipFill>
        <p:spPr>
          <a:xfrm>
            <a:off x="1" y="10"/>
            <a:ext cx="7028495" cy="685800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1 John 4:7-12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513841" y="1112215"/>
            <a:ext cx="1116431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is love: not that we loved God, but that he loved us and sent his Son as an atoning sacrifice for our sins.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Dear friends, since God so loved us, we also ought to love one another.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 one has ever seen God; but if we love one another, God lives in us and his love is made complete in us. 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38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ctrTitle"/>
          </p:nvPr>
        </p:nvSpPr>
        <p:spPr>
          <a:xfrm>
            <a:off x="7472350" y="866625"/>
            <a:ext cx="4535400" cy="2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Lustria"/>
              <a:buNone/>
            </a:pPr>
            <a:r>
              <a:rPr lang="en-US" sz="7200">
                <a:latin typeface="Lustria"/>
                <a:ea typeface="Lustria"/>
                <a:cs typeface="Lustria"/>
                <a:sym typeface="Lustria"/>
              </a:rPr>
              <a:t>Life, Light &amp; Love</a:t>
            </a:r>
            <a:endParaRPr sz="7200"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08" name="Google Shape;108;p2"/>
          <p:cNvSpPr/>
          <p:nvPr/>
        </p:nvSpPr>
        <p:spPr>
          <a:xfrm rot="10800000">
            <a:off x="1" y="0"/>
            <a:ext cx="7188051" cy="6858000"/>
          </a:xfrm>
          <a:custGeom>
            <a:avLst/>
            <a:gdLst/>
            <a:ahLst/>
            <a:cxnLst/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2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798" r="2679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6817075" y="3782925"/>
            <a:ext cx="5457000" cy="24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God is Life – Tom Kenneally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God is Light – Sue de Pyle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chemeClr val="lt1"/>
                </a:solidFill>
                <a:latin typeface="Lustria"/>
                <a:ea typeface="Lustria"/>
                <a:cs typeface="Lustria"/>
                <a:sym typeface="Lustria"/>
              </a:rPr>
              <a:t>God is Love – Kay Brown</a:t>
            </a:r>
            <a:endParaRPr sz="3100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80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5939653" y="471055"/>
            <a:ext cx="5864420" cy="58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God is love   I John 4:7-12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John the apostle of </a:t>
            </a:r>
            <a:r>
              <a:rPr lang="en-AU" sz="2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AU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Called himself the one whom Jesus </a:t>
            </a:r>
            <a:r>
              <a:rPr lang="en-AU" sz="2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loved</a:t>
            </a:r>
            <a:r>
              <a:rPr lang="en-A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John 13:23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AU"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 John  45 times mentions </a:t>
            </a:r>
            <a:r>
              <a:rPr lang="en-AU" sz="24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endParaRPr sz="2400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our Loves ('Agape' or 'God's Love') by C.S. Lewis Doodle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" t="6861" r="1" b="3918"/>
          <a:stretch/>
        </p:blipFill>
        <p:spPr bwMode="auto">
          <a:xfrm>
            <a:off x="661482" y="0"/>
            <a:ext cx="10858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80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5939653" y="471055"/>
            <a:ext cx="5864420" cy="58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God is love   I John 4:7-12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AU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Love is from God   v7-8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Every  activity of God is filtered through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AU"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When you have experienced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from God you want to show that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54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80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5939653" y="471055"/>
            <a:ext cx="5864420" cy="58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God is love   I John 4:7-12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AU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Love moved God   v9-10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Jesus came to die on a cross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52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80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5939653" y="480783"/>
            <a:ext cx="5864420" cy="58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God is love   I John 4:7-12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AU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Love demonstrates God   v11-12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others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God’s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is made known by our actions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22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" descr="A picture containing text, missile, rock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885" r="28880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5949381" y="295957"/>
            <a:ext cx="5864420" cy="58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God is love   I John 4:7-12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lang="en-AU" sz="3200" b="1" dirty="0">
              <a:solidFill>
                <a:schemeClr val="accent4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Love </a:t>
            </a:r>
            <a:r>
              <a:rPr lang="en-AU" sz="32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demonstates</a:t>
            </a:r>
            <a:r>
              <a:rPr lang="en-AU" sz="3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God   v11-12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others</a:t>
            </a: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God’s </a:t>
            </a:r>
            <a:r>
              <a:rPr lang="en-AU" sz="28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love</a:t>
            </a:r>
            <a:r>
              <a:rPr lang="en-AU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is made known by our actions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light switch on or off - Clip Art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042" y="3717416"/>
            <a:ext cx="2704357" cy="29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9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374</Words>
  <Application>Microsoft Office PowerPoint</Application>
  <PresentationFormat>Widescreen</PresentationFormat>
  <Paragraphs>53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Corbel</vt:lpstr>
      <vt:lpstr>Lustria</vt:lpstr>
      <vt:lpstr>Arial</vt:lpstr>
      <vt:lpstr>Office Theme</vt:lpstr>
      <vt:lpstr>Office Theme</vt:lpstr>
      <vt:lpstr>Depth</vt:lpstr>
      <vt:lpstr>1 John 4:7-12 (NIV)</vt:lpstr>
      <vt:lpstr>1 John 4:7-12 (NIV)</vt:lpstr>
      <vt:lpstr>Life, Light &amp;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 is  Life, Light &amp; Love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Life, Light &amp; Love</dc:title>
  <dc:creator>Sue de Pyle</dc:creator>
  <cp:lastModifiedBy>Streamer</cp:lastModifiedBy>
  <cp:revision>13</cp:revision>
  <cp:lastPrinted>2023-01-16T09:25:11Z</cp:lastPrinted>
  <dcterms:created xsi:type="dcterms:W3CDTF">2022-11-05T02:59:31Z</dcterms:created>
  <dcterms:modified xsi:type="dcterms:W3CDTF">2023-01-21T22:31:24Z</dcterms:modified>
</cp:coreProperties>
</file>